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0" r:id="rId2"/>
    <p:sldId id="259" r:id="rId3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31"/>
    <p:restoredTop sz="94760"/>
  </p:normalViewPr>
  <p:slideViewPr>
    <p:cSldViewPr snapToGrid="0">
      <p:cViewPr varScale="1">
        <p:scale>
          <a:sx n="109" d="100"/>
          <a:sy n="109" d="100"/>
        </p:scale>
        <p:origin x="69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CC30209-4284-516C-E89C-74C2B8EAFA6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688420"/>
            <a:ext cx="9144000" cy="2387600"/>
          </a:xfrm>
        </p:spPr>
        <p:txBody>
          <a:bodyPr anchor="b"/>
          <a:lstStyle>
            <a:lvl1pPr algn="ctr">
              <a:defRPr sz="48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35DDD12A-44C2-3017-850A-E97EF523977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168095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 dirty="0"/>
              <a:t>Fare clic per modificare lo stile del sottotitolo dello schema</a:t>
            </a:r>
          </a:p>
        </p:txBody>
      </p:sp>
    </p:spTree>
    <p:extLst>
      <p:ext uri="{BB962C8B-B14F-4D97-AF65-F5344CB8AC3E}">
        <p14:creationId xmlns:p14="http://schemas.microsoft.com/office/powerpoint/2010/main" val="42890670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B26A24D-3209-8B8E-1A5D-ED5C2D0388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BD478104-CE82-4B75-A26E-F6B02BC7E4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</p:spTree>
    <p:extLst>
      <p:ext uri="{BB962C8B-B14F-4D97-AF65-F5344CB8AC3E}">
        <p14:creationId xmlns:p14="http://schemas.microsoft.com/office/powerpoint/2010/main" val="74645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46A1439-6871-2ABA-040E-D656689657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>
            <a:normAutofit/>
          </a:bodyPr>
          <a:lstStyle>
            <a:lvl1pPr>
              <a:defRPr sz="48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9EA4DA3-3AA1-9F8A-C6B9-19BA47F358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</p:spTree>
    <p:extLst>
      <p:ext uri="{BB962C8B-B14F-4D97-AF65-F5344CB8AC3E}">
        <p14:creationId xmlns:p14="http://schemas.microsoft.com/office/powerpoint/2010/main" val="9469781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3317E959-CD5C-7DB0-5457-4BB1D5C6E5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3D46AE1F-AEE6-F60A-6332-6A50E791068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2710543"/>
            <a:ext cx="5181600" cy="3466420"/>
          </a:xfrm>
        </p:spPr>
        <p:txBody>
          <a:bodyPr/>
          <a:lstStyle/>
          <a:p>
            <a:pPr lvl="0"/>
            <a:r>
              <a:rPr lang="it-IT" dirty="0"/>
              <a:t>Fare clic per modificare gli stili del testo dello schema</a:t>
            </a:r>
          </a:p>
          <a:p>
            <a:pPr lvl="1"/>
            <a:r>
              <a:rPr lang="it-IT" dirty="0"/>
              <a:t>Secondo livello</a:t>
            </a:r>
          </a:p>
          <a:p>
            <a:pPr lvl="2"/>
            <a:r>
              <a:rPr lang="it-IT" dirty="0"/>
              <a:t>Terzo livello</a:t>
            </a:r>
          </a:p>
          <a:p>
            <a:pPr lvl="3"/>
            <a:r>
              <a:rPr lang="it-IT" dirty="0"/>
              <a:t>Quarto livello</a:t>
            </a:r>
          </a:p>
          <a:p>
            <a:pPr lvl="4"/>
            <a:r>
              <a:rPr lang="it-IT" dirty="0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855A0280-64A7-872E-A738-D4DA6A1BE32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2710543"/>
            <a:ext cx="5181600" cy="3466420"/>
          </a:xfrm>
        </p:spPr>
        <p:txBody>
          <a:bodyPr/>
          <a:lstStyle/>
          <a:p>
            <a:pPr lvl="0"/>
            <a:r>
              <a:rPr lang="it-IT" dirty="0"/>
              <a:t>Fare clic per modificare gli stili del testo dello schema</a:t>
            </a:r>
          </a:p>
          <a:p>
            <a:pPr lvl="1"/>
            <a:r>
              <a:rPr lang="it-IT" dirty="0"/>
              <a:t>Secondo livello</a:t>
            </a:r>
          </a:p>
          <a:p>
            <a:pPr lvl="2"/>
            <a:r>
              <a:rPr lang="it-IT" dirty="0"/>
              <a:t>Terzo livello</a:t>
            </a:r>
          </a:p>
          <a:p>
            <a:pPr lvl="3"/>
            <a:r>
              <a:rPr lang="it-IT" dirty="0"/>
              <a:t>Quarto livello</a:t>
            </a:r>
          </a:p>
          <a:p>
            <a:pPr lvl="4"/>
            <a:r>
              <a:rPr lang="it-IT" dirty="0"/>
              <a:t>Quinto livello</a:t>
            </a:r>
          </a:p>
        </p:txBody>
      </p:sp>
    </p:spTree>
    <p:extLst>
      <p:ext uri="{BB962C8B-B14F-4D97-AF65-F5344CB8AC3E}">
        <p14:creationId xmlns:p14="http://schemas.microsoft.com/office/powerpoint/2010/main" val="22594129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78925C-0A9F-CF48-D315-BA4E91C67C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1682411"/>
            <a:ext cx="10515600" cy="823912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EBAEFABA-D4A9-7DD9-205E-D7021C7BC3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2595563"/>
            <a:ext cx="5157787" cy="823912"/>
          </a:xfrm>
        </p:spPr>
        <p:txBody>
          <a:bodyPr anchor="b">
            <a:normAutofit/>
          </a:bodyPr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dirty="0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E10415E-B9F4-BC68-A170-FF14B020C7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3508715"/>
            <a:ext cx="5157787" cy="2680947"/>
          </a:xfrm>
        </p:spPr>
        <p:txBody>
          <a:bodyPr>
            <a:normAutofit/>
          </a:bodyPr>
          <a:lstStyle>
            <a:lvl1pPr>
              <a:defRPr sz="1400"/>
            </a:lvl1pPr>
            <a:lvl2pPr>
              <a:defRPr sz="1200"/>
            </a:lvl2pPr>
            <a:lvl3pPr>
              <a:defRPr sz="1100"/>
            </a:lvl3pPr>
            <a:lvl4pPr>
              <a:defRPr sz="1050"/>
            </a:lvl4pPr>
            <a:lvl5pPr>
              <a:defRPr sz="1050"/>
            </a:lvl5pPr>
          </a:lstStyle>
          <a:p>
            <a:pPr lvl="0"/>
            <a:r>
              <a:rPr lang="it-IT" dirty="0"/>
              <a:t>Fare clic per modificare gli stili del testo dello schema</a:t>
            </a:r>
          </a:p>
          <a:p>
            <a:pPr lvl="1"/>
            <a:r>
              <a:rPr lang="it-IT" dirty="0"/>
              <a:t>Secondo livello</a:t>
            </a:r>
          </a:p>
          <a:p>
            <a:pPr lvl="2"/>
            <a:r>
              <a:rPr lang="it-IT" dirty="0"/>
              <a:t>Terzo livello</a:t>
            </a:r>
          </a:p>
          <a:p>
            <a:pPr lvl="3"/>
            <a:r>
              <a:rPr lang="it-IT" dirty="0"/>
              <a:t>Quarto livello</a:t>
            </a:r>
          </a:p>
          <a:p>
            <a:pPr lvl="4"/>
            <a:r>
              <a:rPr lang="it-IT" dirty="0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A3603F4A-1CA5-3D66-28F0-BF23BEC4D87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2595563"/>
            <a:ext cx="5183188" cy="823912"/>
          </a:xfrm>
        </p:spPr>
        <p:txBody>
          <a:bodyPr anchor="b">
            <a:normAutofit/>
          </a:bodyPr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dirty="0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6E00B18-C1F5-5063-9774-D3E94E2C0E3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3508715"/>
            <a:ext cx="5183188" cy="2680947"/>
          </a:xfrm>
        </p:spPr>
        <p:txBody>
          <a:bodyPr>
            <a:normAutofit/>
          </a:bodyPr>
          <a:lstStyle>
            <a:lvl1pPr>
              <a:defRPr sz="1400"/>
            </a:lvl1pPr>
            <a:lvl2pPr>
              <a:defRPr sz="1200"/>
            </a:lvl2pPr>
            <a:lvl3pPr>
              <a:defRPr sz="1100"/>
            </a:lvl3pPr>
            <a:lvl4pPr>
              <a:defRPr sz="1050"/>
            </a:lvl4pPr>
            <a:lvl5pPr>
              <a:defRPr sz="1050"/>
            </a:lvl5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</p:spTree>
    <p:extLst>
      <p:ext uri="{BB962C8B-B14F-4D97-AF65-F5344CB8AC3E}">
        <p14:creationId xmlns:p14="http://schemas.microsoft.com/office/powerpoint/2010/main" val="42440956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1CEE950-3B92-3183-40DC-747C506BC6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</p:spTree>
    <p:extLst>
      <p:ext uri="{BB962C8B-B14F-4D97-AF65-F5344CB8AC3E}">
        <p14:creationId xmlns:p14="http://schemas.microsoft.com/office/powerpoint/2010/main" val="21287351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96366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558437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0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BC0C49B3-E246-8DEF-66C8-7F2AC43587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714954"/>
            <a:ext cx="10515600" cy="8976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dirty="0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7A9734A4-0AAF-B18B-A8D0-65EE1B06B6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2699657"/>
            <a:ext cx="10515600" cy="34773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dirty="0"/>
              <a:t>Fare clic per modificare gli stili del testo dello schema</a:t>
            </a:r>
          </a:p>
          <a:p>
            <a:pPr lvl="1"/>
            <a:r>
              <a:rPr lang="it-IT" dirty="0"/>
              <a:t>Secondo livello</a:t>
            </a:r>
          </a:p>
          <a:p>
            <a:pPr lvl="2"/>
            <a:r>
              <a:rPr lang="it-IT" dirty="0"/>
              <a:t>Terzo livello</a:t>
            </a:r>
          </a:p>
          <a:p>
            <a:pPr lvl="3"/>
            <a:r>
              <a:rPr lang="it-IT" dirty="0"/>
              <a:t>Quarto livello</a:t>
            </a:r>
          </a:p>
          <a:p>
            <a:pPr lvl="4"/>
            <a:r>
              <a:rPr lang="it-IT" dirty="0"/>
              <a:t>Quinto livello</a:t>
            </a:r>
          </a:p>
        </p:txBody>
      </p:sp>
    </p:spTree>
    <p:extLst>
      <p:ext uri="{BB962C8B-B14F-4D97-AF65-F5344CB8AC3E}">
        <p14:creationId xmlns:p14="http://schemas.microsoft.com/office/powerpoint/2010/main" val="35102997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029073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390CBDC-3A87-B49B-21D1-27A097FD50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2F41E112-4009-1222-4761-C085463C437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419753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Macintosh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2</vt:i4>
      </vt:variant>
    </vt:vector>
  </HeadingPairs>
  <TitlesOfParts>
    <vt:vector size="6" baseType="lpstr">
      <vt:lpstr>Aptos</vt:lpstr>
      <vt:lpstr>Aptos Display</vt:lpstr>
      <vt:lpstr>Arial</vt:lpstr>
      <vt:lpstr>Tema di Office</vt:lpstr>
      <vt:lpstr>Presentazione standard di PowerPoint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Carlo Arriola</dc:creator>
  <cp:lastModifiedBy>Carlo</cp:lastModifiedBy>
  <cp:revision>3</cp:revision>
  <dcterms:created xsi:type="dcterms:W3CDTF">2024-11-27T12:00:36Z</dcterms:created>
  <dcterms:modified xsi:type="dcterms:W3CDTF">2025-04-15T13:47:33Z</dcterms:modified>
</cp:coreProperties>
</file>

<file path=docProps/thumbnail.jpeg>
</file>